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92" r:id="rId2"/>
    <p:sldId id="393" r:id="rId3"/>
    <p:sldId id="433"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38" autoAdjust="0"/>
    <p:restoredTop sz="94635"/>
  </p:normalViewPr>
  <p:slideViewPr>
    <p:cSldViewPr snapToGrid="0">
      <p:cViewPr varScale="1">
        <p:scale>
          <a:sx n="96" d="100"/>
          <a:sy n="96" d="100"/>
        </p:scale>
        <p:origin x="216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5/28/26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6D98-6990-B0A5-ACB7-14F674B38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B8258-0711-2DEF-2861-FD9018DDD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C7020-20E3-19EF-700D-992CA3022C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682EC5-E13D-697D-CC57-1CEF57BF8AE0}"/>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205399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E36F7-0A2B-E3EC-D0B8-80CFA686D4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D760B-996A-1C0C-0467-B45534E6A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BF968-FB3E-84C8-B85C-4B636EDBB7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3BA8C2-AE88-6FC4-65F5-066BE1961F07}"/>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191246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7770C-B0D8-3926-C2D1-14889B384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93977-893A-5EE6-1B30-BD0442587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141793-CE3E-5ED1-9B5F-B2318FC092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D8A428-08BA-8720-E5CC-27B0139B9043}"/>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236553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07C60-82B5-3E97-2CD5-06DEFF45E3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9D52C6-026D-1F1D-29CB-B29E745FDF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02DAE-109A-A827-237C-283D32B06F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A6BF93-4BE3-BF05-0372-7ADC1FB7E3F0}"/>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885232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4940E-EE31-3812-7FED-9C45535F0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40B611-F58F-4B44-A78A-C9191ED48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2BC08-C2A0-2413-AE8B-F307E1C94C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5C08E1-3D7B-4BA2-5990-88B149028341}"/>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5122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7CAD4-F7F8-4679-90B8-398F53C245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C6ADC-8FC6-07F8-3332-E502283CA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E35C6-A6F3-FE44-D04F-D276D7FE52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240997-08E9-2F3C-0E10-5A8601DD38FA}"/>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213257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4992A-5984-502D-A1B2-0603755ABB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87BB6-D57C-65EA-C7E2-5F75FA0F80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DD68A6-8B9B-6EC9-B361-FBE77941FB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332D12-617B-0FBC-53BD-AB8833CA0FF7}"/>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167366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3930A-E2CE-33CA-9C2A-48C338277E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AE443-7366-12EF-4C06-65EF844A7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54A9D2-2E99-D1C4-C129-23D0AF56DBA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758AC9-4B4C-5740-A064-1C14E3B17448}"/>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215932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5072-E6F6-F72F-6323-4B622C037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0FECE-22B5-452F-2A61-BA2A471D14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80A01-5C3F-40CD-1965-9E199F4CDC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1DA3FB-F18B-096A-E4DA-D7FEDEBAFBC7}"/>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250382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2A9A5-6211-BC9A-E640-5EF67D561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D91CE-C973-F9A4-FDA4-7A936C762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A6567B-0F09-620B-68BF-824B0A06F9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FC1BC9-616A-B1E1-69BB-63D9B3D2DFAD}"/>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163879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09C31-43D4-C3B7-061B-DB4376143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62FB1A-9742-5DC7-EC68-6ED78E3ABE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AC62CA-E67B-75F5-709A-A20FAB1F77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C84E81-904A-1499-DD49-565F0C01FC57}"/>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200858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83003-0B04-F343-84AE-33CE1D740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4532A1-47FC-581C-51A3-B1475980B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AB73F6-B50C-9C48-1C94-ADFB9BF77F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E0BF5-C554-6318-1A0F-8A5A9FA2A091}"/>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2641762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1C8CD-B214-7129-A133-B8DE01859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7DA55-78BD-56E8-CE31-A09D98E40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479F1-5F4B-07D3-4316-C1B1DFBD52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E02975-A2EC-4DA5-6781-FC6461067D63}"/>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401316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E1900-A5B2-F2DB-A785-39A60E9D7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CA937F-ECA1-10B3-8647-C2AD3916CC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D919A-449D-17F5-9E03-91DC1E2D8E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2959B9-940A-D7F2-13D6-5D802EA633C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252304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DAE66-43CA-AC4A-0A50-81DB600C5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F7B6AE-2813-CDEC-E39E-C8DC97E00F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220B1-F99E-F9DB-8570-DE5699457C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C91CB5-F43D-8A83-35C8-6B94AD6C7B1D}"/>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60848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203D-DE78-9A60-8D54-A4C7FA6DB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FE2C6-532B-8AD3-9205-487B423C3C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9A718-91DA-7F5D-88C3-F6984D1410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F30C29-F14E-120B-9896-6A5DAB6C3E11}"/>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106260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5/28/26</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5/28/26</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2E15F3-3AAC-3CA5-D1CE-4D081EF5A27D}"/>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kneeling on the ground with a group of people in the background&#10;&#10;AI-generated content may be incorrect.">
            <a:extLst>
              <a:ext uri="{FF2B5EF4-FFF2-40B4-BE49-F238E27FC236}">
                <a16:creationId xmlns:a16="http://schemas.microsoft.com/office/drawing/2014/main" id="{D078DFDA-3195-59AD-6F8B-C17C449752B9}"/>
              </a:ext>
            </a:extLst>
          </p:cNvPr>
          <p:cNvPicPr>
            <a:picLocks noChangeAspect="1"/>
          </p:cNvPicPr>
          <p:nvPr/>
        </p:nvPicPr>
        <p:blipFill>
          <a:blip r:embed="rId3">
            <a:extLst>
              <a:ext uri="{28A0092B-C50C-407E-A947-70E740481C1C}">
                <a14:useLocalDpi xmlns:a14="http://schemas.microsoft.com/office/drawing/2010/main" val="0"/>
              </a:ext>
            </a:extLst>
          </a:blip>
          <a:srcRect t="19"/>
          <a:stretch>
            <a:fillRect/>
          </a:stretch>
        </p:blipFill>
        <p:spPr>
          <a:xfrm>
            <a:off x="20" y="1282"/>
            <a:ext cx="12191980" cy="6856718"/>
          </a:xfrm>
          <a:prstGeom prst="rect">
            <a:avLst/>
          </a:prstGeom>
        </p:spPr>
      </p:pic>
    </p:spTree>
    <p:extLst>
      <p:ext uri="{BB962C8B-B14F-4D97-AF65-F5344CB8AC3E}">
        <p14:creationId xmlns:p14="http://schemas.microsoft.com/office/powerpoint/2010/main" val="19996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5FCDB-1F5D-826F-6DA5-478A1DC5ACB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1EA67868-5B7B-EDF1-A4A5-20CAC98C4A4F}"/>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CAEFB3D9-6055-154C-C7CD-A0AE00AD8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B9FBBD35-9381-A0B6-421D-0A254E6397F5}"/>
              </a:ext>
            </a:extLst>
          </p:cNvPr>
          <p:cNvSpPr txBox="1"/>
          <p:nvPr/>
        </p:nvSpPr>
        <p:spPr>
          <a:xfrm>
            <a:off x="680581" y="2538293"/>
            <a:ext cx="4845576"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दुष्टात्माओं को निकालने का अधिकार</a:t>
            </a:r>
          </a:p>
        </p:txBody>
      </p:sp>
    </p:spTree>
    <p:extLst>
      <p:ext uri="{BB962C8B-B14F-4D97-AF65-F5344CB8AC3E}">
        <p14:creationId xmlns:p14="http://schemas.microsoft.com/office/powerpoint/2010/main" val="4284548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232CD-2CC0-4D46-57A0-8A2D50B6E19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8327168-3209-B179-961C-F80FFF1D4A7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kneeling on the ground with his hand up to his face&#10;&#10;AI-generated content may be incorrect.">
            <a:extLst>
              <a:ext uri="{FF2B5EF4-FFF2-40B4-BE49-F238E27FC236}">
                <a16:creationId xmlns:a16="http://schemas.microsoft.com/office/drawing/2014/main" id="{18FAB014-F680-D9E4-484C-A131D49CD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F62D8D3-DBCE-6025-C428-2C979670B549}"/>
              </a:ext>
            </a:extLst>
          </p:cNvPr>
          <p:cNvSpPr txBox="1"/>
          <p:nvPr/>
        </p:nvSpPr>
        <p:spPr>
          <a:xfrm>
            <a:off x="680581" y="1049887"/>
            <a:ext cx="6488845" cy="4758226"/>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मरकुस 16:17,18</a:t>
            </a:r>
            <a:endParaRPr lang="en-US" sz="3600"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17 विश्वास करनेवालों में ये चिन्ह होंगे कि वे मेरे नाम से दुष्टात्माओं को निकालेंगे, नई नई भाषा बोलेंगे, </a:t>
            </a: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18 साँपों को उठा लेंगे, और यदि वे प्राणनाशक वस्तु भी पी जाएँ तो भी उनकी कुछ हानि न होगी; वे बीमारों पर हाथ रखेंगे, और वे चंगे हो जाएँगे।</a:t>
            </a:r>
          </a:p>
        </p:txBody>
      </p:sp>
    </p:spTree>
    <p:extLst>
      <p:ext uri="{BB962C8B-B14F-4D97-AF65-F5344CB8AC3E}">
        <p14:creationId xmlns:p14="http://schemas.microsoft.com/office/powerpoint/2010/main" val="274377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22616-4DB2-7AF5-13A7-1BABA26F13E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B285B74-2C1E-5F9D-29E0-9C993BF96D65}"/>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7B2843D8-78DD-F9FD-2C5E-8688F3BB2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18E3BF7-4036-EDB8-DA95-F2BA2CC68242}"/>
              </a:ext>
            </a:extLst>
          </p:cNvPr>
          <p:cNvSpPr txBox="1"/>
          <p:nvPr/>
        </p:nvSpPr>
        <p:spPr>
          <a:xfrm>
            <a:off x="680581" y="2842992"/>
            <a:ext cx="6104532"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बाँधने और खोलने का अधिकार</a:t>
            </a:r>
          </a:p>
        </p:txBody>
      </p:sp>
    </p:spTree>
    <p:extLst>
      <p:ext uri="{BB962C8B-B14F-4D97-AF65-F5344CB8AC3E}">
        <p14:creationId xmlns:p14="http://schemas.microsoft.com/office/powerpoint/2010/main" val="280155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75A4-45FC-C360-3A22-0BEE22893F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795CA26-EE91-0BFD-4B43-B8758E4E3C39}"/>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kneeling on the ground with his hand up to his face&#10;&#10;AI-generated content may be incorrect.">
            <a:extLst>
              <a:ext uri="{FF2B5EF4-FFF2-40B4-BE49-F238E27FC236}">
                <a16:creationId xmlns:a16="http://schemas.microsoft.com/office/drawing/2014/main" id="{6646F495-9BA7-021F-B9F4-4B07A2B3E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4B7D793-F328-E187-A691-2C3A7D073AAB}"/>
              </a:ext>
            </a:extLst>
          </p:cNvPr>
          <p:cNvSpPr txBox="1"/>
          <p:nvPr/>
        </p:nvSpPr>
        <p:spPr>
          <a:xfrm>
            <a:off x="680581" y="1049887"/>
            <a:ext cx="6488845" cy="4585871"/>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मत्ती 12:28,29</a:t>
            </a:r>
            <a:endParaRPr lang="en-US" sz="3600" dirty="0">
              <a:solidFill>
                <a:schemeClr val="bg1"/>
              </a:solidFill>
              <a:effectLst/>
              <a:latin typeface="Calibri" panose="020F0502020204030204" pitchFamily="34" charset="0"/>
              <a:cs typeface="Calibri" panose="020F0502020204030204" pitchFamily="34" charset="0"/>
            </a:endParaRPr>
          </a:p>
          <a:p>
            <a:r>
              <a:rPr lang="en-US" sz="3200" dirty="0">
                <a:solidFill>
                  <a:schemeClr val="bg1"/>
                </a:solidFill>
                <a:effectLst/>
                <a:latin typeface="Calibri" panose="020F0502020204030204" pitchFamily="34" charset="0"/>
                <a:cs typeface="Calibri" panose="020F0502020204030204" pitchFamily="34" charset="0"/>
              </a:rPr>
              <a:t>28 </a:t>
            </a:r>
            <a:r>
              <a:rPr lang="hi-IN" sz="3200" dirty="0">
                <a:solidFill>
                  <a:schemeClr val="bg1"/>
                </a:solidFill>
                <a:effectLst/>
                <a:latin typeface="Calibri" panose="020F0502020204030204" pitchFamily="34" charset="0"/>
                <a:cs typeface="Calibri" panose="020F0502020204030204" pitchFamily="34" charset="0"/>
              </a:rPr>
              <a:t>पर यदि मैं परमेश्वर के आत्मा की सहायता से दुष्टात्माओं को निकालता हूँ, तो परमेश्वर का राज्य तुम्हारे पास आ पहुँचा है। </a:t>
            </a:r>
          </a:p>
          <a:p>
            <a:r>
              <a:rPr lang="hi-IN" sz="3200" dirty="0">
                <a:solidFill>
                  <a:schemeClr val="bg1"/>
                </a:solidFill>
                <a:effectLst/>
                <a:latin typeface="Calibri" panose="020F0502020204030204" pitchFamily="34" charset="0"/>
                <a:cs typeface="Calibri" panose="020F0502020204030204" pitchFamily="34" charset="0"/>
              </a:rPr>
              <a:t>29 या कैसे कोई मनुष्य किसी बलवन्त के घर में घुसकर उसका माल लूट सकता है जब तक कि पहले वह उस बलवन्त को न बाँध ले? तब वह उसका घर लूट लेगा।</a:t>
            </a:r>
          </a:p>
        </p:txBody>
      </p:sp>
    </p:spTree>
    <p:extLst>
      <p:ext uri="{BB962C8B-B14F-4D97-AF65-F5344CB8AC3E}">
        <p14:creationId xmlns:p14="http://schemas.microsoft.com/office/powerpoint/2010/main" val="162980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CF450-984A-AAFD-CE9B-5E36607E334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DD67E69-0BE8-7721-7943-D6D340C01E7A}"/>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kneeling on the ground with his hand up to his face&#10;&#10;AI-generated content may be incorrect.">
            <a:extLst>
              <a:ext uri="{FF2B5EF4-FFF2-40B4-BE49-F238E27FC236}">
                <a16:creationId xmlns:a16="http://schemas.microsoft.com/office/drawing/2014/main" id="{15C7B993-AC4A-2020-04A8-4E5C8DCC3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56910D4-BD70-BCC2-1043-209E14DD7CAD}"/>
              </a:ext>
            </a:extLst>
          </p:cNvPr>
          <p:cNvSpPr txBox="1"/>
          <p:nvPr/>
        </p:nvSpPr>
        <p:spPr>
          <a:xfrm>
            <a:off x="680581" y="1345352"/>
            <a:ext cx="6488845" cy="4167295"/>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मत्ती 16:16-19</a:t>
            </a:r>
            <a:endParaRPr lang="en-US" sz="3600"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16 शमौन पतरस ने उत्तर दिया, “तू जीवते परमेश्वर का पुत्र मसीह है।” </a:t>
            </a: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17 यीशु ने उसको उत्तर दिया, “हे शमौन, योना के पुत्र, तू धन्य है; क्योंकि मांस और लहू ने नहीं, परन्तु मेरे पिता ने जो स्वर्ग में है, यह बात तुझ पर प्रगट की है। </a:t>
            </a:r>
          </a:p>
        </p:txBody>
      </p:sp>
    </p:spTree>
    <p:extLst>
      <p:ext uri="{BB962C8B-B14F-4D97-AF65-F5344CB8AC3E}">
        <p14:creationId xmlns:p14="http://schemas.microsoft.com/office/powerpoint/2010/main" val="201356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01195-6379-7283-5112-EA2BA373404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03F0D13-78E6-0F3F-93CB-5E91B70707D8}"/>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kneeling on the ground with his hand up to his face&#10;&#10;AI-generated content may be incorrect.">
            <a:extLst>
              <a:ext uri="{FF2B5EF4-FFF2-40B4-BE49-F238E27FC236}">
                <a16:creationId xmlns:a16="http://schemas.microsoft.com/office/drawing/2014/main" id="{FAD91059-4690-08BE-3252-E160ABB398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0F39380-36CC-4E78-EFDE-BFA758E20415}"/>
              </a:ext>
            </a:extLst>
          </p:cNvPr>
          <p:cNvSpPr txBox="1"/>
          <p:nvPr/>
        </p:nvSpPr>
        <p:spPr>
          <a:xfrm>
            <a:off x="680581" y="856294"/>
            <a:ext cx="6488845" cy="5349157"/>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मत्ती 16:16-19</a:t>
            </a:r>
            <a:endParaRPr lang="en-US" sz="3600" dirty="0">
              <a:solidFill>
                <a:schemeClr val="bg1"/>
              </a:solidFill>
              <a:effectLst/>
              <a:latin typeface="Calibri" panose="020F0502020204030204" pitchFamily="34" charset="0"/>
              <a:cs typeface="Calibri" panose="020F0502020204030204" pitchFamily="34" charset="0"/>
            </a:endParaRP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18 और मैं भी तुझ से कहता हूँ कि तू पतरस है, और मैं इस पत्थर पर अपनी कलीसिया बनाऊँगा, और अधोलोक के फाटक उस पर प्रबल न होंगे। </a:t>
            </a:r>
          </a:p>
          <a:p>
            <a:pPr>
              <a:lnSpc>
                <a:spcPct val="120000"/>
              </a:lnSpc>
            </a:pPr>
            <a:r>
              <a:rPr lang="hi-IN" sz="3200" dirty="0">
                <a:solidFill>
                  <a:schemeClr val="bg1"/>
                </a:solidFill>
                <a:effectLst/>
                <a:latin typeface="Calibri" panose="020F0502020204030204" pitchFamily="34" charset="0"/>
                <a:cs typeface="Calibri" panose="020F0502020204030204" pitchFamily="34" charset="0"/>
              </a:rPr>
              <a:t>19 मैं तुझे स्वर्ग के राज्य की कुंजियाँ दूँगा; और जो कुछ तू पृथ्वी पर बाँधेगा, वह स्वर्ग में बंधेगा; और जो कुछ तू पृथ्वी पर खोलेगा, वह स्वर्ग में खुलेगा।”</a:t>
            </a:r>
          </a:p>
        </p:txBody>
      </p:sp>
    </p:spTree>
    <p:extLst>
      <p:ext uri="{BB962C8B-B14F-4D97-AF65-F5344CB8AC3E}">
        <p14:creationId xmlns:p14="http://schemas.microsoft.com/office/powerpoint/2010/main" val="208184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7897-A77C-53D6-B326-4F335F76B0F6}"/>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BED63C9F-3286-74E8-FC08-5DD7AB94FD86}"/>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C693CB32-0EAC-FAD6-4347-055A4F6C3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1FCBA6-F227-E6D6-F35E-02CAD5C92A76}"/>
              </a:ext>
            </a:extLst>
          </p:cNvPr>
          <p:cNvSpPr txBox="1"/>
          <p:nvPr/>
        </p:nvSpPr>
        <p:spPr>
          <a:xfrm>
            <a:off x="680581" y="2538293"/>
            <a:ext cx="6104532"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दुष्टात्माओं के कार्यों पर अधिकार का प्रयोग करना</a:t>
            </a:r>
          </a:p>
        </p:txBody>
      </p:sp>
    </p:spTree>
    <p:extLst>
      <p:ext uri="{BB962C8B-B14F-4D97-AF65-F5344CB8AC3E}">
        <p14:creationId xmlns:p14="http://schemas.microsoft.com/office/powerpoint/2010/main" val="328615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A469B3-2F20-EE88-11F8-07A5BF69089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7">
            <a:extLst>
              <a:ext uri="{FF2B5EF4-FFF2-40B4-BE49-F238E27FC236}">
                <a16:creationId xmlns:a16="http://schemas.microsoft.com/office/drawing/2014/main" id="{823F6B5B-5D38-787B-908F-06887C40F357}"/>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CB8D6A0D-4F7E-EF95-A2FD-AB09894C0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B5A9119-5A9C-681A-0EC8-2955B23F3D54}"/>
              </a:ext>
            </a:extLst>
          </p:cNvPr>
          <p:cNvSpPr txBox="1"/>
          <p:nvPr/>
        </p:nvSpPr>
        <p:spPr>
          <a:xfrm>
            <a:off x="680581" y="3085059"/>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आत्मिक क्षेत्र में संघर्ष</a:t>
            </a:r>
          </a:p>
        </p:txBody>
      </p:sp>
    </p:spTree>
    <p:extLst>
      <p:ext uri="{BB962C8B-B14F-4D97-AF65-F5344CB8AC3E}">
        <p14:creationId xmlns:p14="http://schemas.microsoft.com/office/powerpoint/2010/main" val="1795840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EFE73-AD17-44CE-BA73-7A37AF7F672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6A3B392-0F8C-39E8-EA47-97C35961D21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3" name="Picture 2" descr="A person kneeling on the ground with his hand up to his face&#10;&#10;AI-generated content may be incorrect.">
            <a:extLst>
              <a:ext uri="{FF2B5EF4-FFF2-40B4-BE49-F238E27FC236}">
                <a16:creationId xmlns:a16="http://schemas.microsoft.com/office/drawing/2014/main" id="{C25A06AA-D41F-2584-2487-EF59C44EB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C72B94F-2C18-ED80-1DF0-1EC4599245F5}"/>
              </a:ext>
            </a:extLst>
          </p:cNvPr>
          <p:cNvSpPr txBox="1"/>
          <p:nvPr/>
        </p:nvSpPr>
        <p:spPr>
          <a:xfrm>
            <a:off x="587815" y="1632660"/>
            <a:ext cx="6488845" cy="3108543"/>
          </a:xfrm>
          <a:prstGeom prst="rect">
            <a:avLst/>
          </a:prstGeom>
          <a:noFill/>
        </p:spPr>
        <p:txBody>
          <a:bodyPr wrap="square" rtlCol="0">
            <a:spAutoFit/>
          </a:bodyPr>
          <a:lstStyle/>
          <a:p>
            <a:r>
              <a:rPr lang="hi-IN" sz="3600" dirty="0">
                <a:solidFill>
                  <a:schemeClr val="bg1"/>
                </a:solidFill>
                <a:effectLst/>
                <a:latin typeface="Calibri" panose="020F0502020204030204" pitchFamily="34" charset="0"/>
                <a:cs typeface="Calibri" panose="020F0502020204030204" pitchFamily="34" charset="0"/>
              </a:rPr>
              <a:t>इफिसियों 6:12</a:t>
            </a:r>
            <a:endParaRPr lang="en-US" sz="3600" dirty="0">
              <a:solidFill>
                <a:schemeClr val="bg1"/>
              </a:solidFill>
              <a:effectLst/>
              <a:latin typeface="Calibri" panose="020F0502020204030204" pitchFamily="34" charset="0"/>
              <a:cs typeface="Calibri" panose="020F0502020204030204" pitchFamily="34" charset="0"/>
            </a:endParaRPr>
          </a:p>
          <a:p>
            <a:r>
              <a:rPr lang="hi-IN" sz="3200" dirty="0">
                <a:solidFill>
                  <a:schemeClr val="bg1"/>
                </a:solidFill>
                <a:effectLst/>
                <a:latin typeface="Calibri" panose="020F0502020204030204" pitchFamily="34" charset="0"/>
                <a:cs typeface="Calibri" panose="020F0502020204030204" pitchFamily="34" charset="0"/>
              </a:rPr>
              <a:t>क्योंकि हमारा यह मल्लयुद्ध लहू और मांस से नहीं, परन्तु प्रधानों से, और अधिकारियों से, और इस संसार के अन्धकार के हाकिमों से और उस दुष्टता की आत्मिक सेनाओं से है जो आकाश में हैं।</a:t>
            </a:r>
          </a:p>
        </p:txBody>
      </p:sp>
    </p:spTree>
    <p:extLst>
      <p:ext uri="{BB962C8B-B14F-4D97-AF65-F5344CB8AC3E}">
        <p14:creationId xmlns:p14="http://schemas.microsoft.com/office/powerpoint/2010/main" val="341228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40757-E8C6-C270-91FD-FE1EFD3BBA3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1071071-43C8-DC69-19DC-73AE2A3C864B}"/>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4C9FD1E7-2950-C196-1251-37EDB9F25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2F276DB-1D83-127E-FF4C-D7864625F3E4}"/>
              </a:ext>
            </a:extLst>
          </p:cNvPr>
          <p:cNvSpPr txBox="1"/>
          <p:nvPr/>
        </p:nvSpPr>
        <p:spPr>
          <a:xfrm>
            <a:off x="680581" y="293928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दुष्टात्माओं के कार्य</a:t>
            </a:r>
          </a:p>
        </p:txBody>
      </p:sp>
    </p:spTree>
    <p:extLst>
      <p:ext uri="{BB962C8B-B14F-4D97-AF65-F5344CB8AC3E}">
        <p14:creationId xmlns:p14="http://schemas.microsoft.com/office/powerpoint/2010/main" val="83822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D3930-1CFE-F7B1-519C-D2BB647B1E5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9E8046E-F3ED-1182-9E18-3435011A3373}"/>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7DA39F16-C054-EB01-95F0-4E73D5BBB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2B6A5CE-5C33-3EF9-24EF-C0ED276DDBB2}"/>
              </a:ext>
            </a:extLst>
          </p:cNvPr>
          <p:cNvSpPr txBox="1"/>
          <p:nvPr/>
        </p:nvSpPr>
        <p:spPr>
          <a:xfrm>
            <a:off x="680581" y="2780361"/>
            <a:ext cx="6296415"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चोरी करना, हत्या करना,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नाश करना (यूहन्ना 10:10)</a:t>
            </a:r>
          </a:p>
        </p:txBody>
      </p:sp>
    </p:spTree>
    <p:extLst>
      <p:ext uri="{BB962C8B-B14F-4D97-AF65-F5344CB8AC3E}">
        <p14:creationId xmlns:p14="http://schemas.microsoft.com/office/powerpoint/2010/main" val="4015304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C3BC7-1852-BA7F-8481-5A667DCB2EE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0DADD0BE-841D-EBF3-F099-C868D8B6A612}"/>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A8FC772C-9572-2299-1082-C8A59FAF4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1CA8CFB0-BA6C-89A5-8DE5-4831831D1E7A}"/>
              </a:ext>
            </a:extLst>
          </p:cNvPr>
          <p:cNvSpPr txBox="1"/>
          <p:nvPr/>
        </p:nvSpPr>
        <p:spPr>
          <a:xfrm>
            <a:off x="680581" y="293928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बीमारी (प्रेरितों के काम 10:38)</a:t>
            </a:r>
          </a:p>
        </p:txBody>
      </p:sp>
    </p:spTree>
    <p:extLst>
      <p:ext uri="{BB962C8B-B14F-4D97-AF65-F5344CB8AC3E}">
        <p14:creationId xmlns:p14="http://schemas.microsoft.com/office/powerpoint/2010/main" val="192483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D493B-2F1E-3AC9-9781-5249646D732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31C6EEF-A5E3-9C8B-D813-AF24D50D453C}"/>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F54D9D3B-62E1-5205-B810-5CBE449AE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FCF627E-37EB-E1AC-620F-9D597B2E5DFE}"/>
              </a:ext>
            </a:extLst>
          </p:cNvPr>
          <p:cNvSpPr txBox="1"/>
          <p:nvPr/>
        </p:nvSpPr>
        <p:spPr>
          <a:xfrm>
            <a:off x="680581" y="293928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भारीपन / उदासी (यशायाह 61:3)</a:t>
            </a:r>
          </a:p>
        </p:txBody>
      </p:sp>
    </p:spTree>
    <p:extLst>
      <p:ext uri="{BB962C8B-B14F-4D97-AF65-F5344CB8AC3E}">
        <p14:creationId xmlns:p14="http://schemas.microsoft.com/office/powerpoint/2010/main" val="420319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E9EB7-EB49-B007-8BE6-57468B3EFE3F}"/>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60DD2F7-543C-CFA4-D1E5-626AC19DED74}"/>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3BF02ED6-BC72-8CFF-BB40-BEDEE62DE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183F414-695B-C7EA-06D5-F0C11123537F}"/>
              </a:ext>
            </a:extLst>
          </p:cNvPr>
          <p:cNvSpPr txBox="1"/>
          <p:nvPr/>
        </p:nvSpPr>
        <p:spPr>
          <a:xfrm>
            <a:off x="680581" y="2939285"/>
            <a:ext cx="6296415"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परिस्थितियाँ (अय्यूब 1 और 2)</a:t>
            </a:r>
          </a:p>
        </p:txBody>
      </p:sp>
    </p:spTree>
    <p:extLst>
      <p:ext uri="{BB962C8B-B14F-4D97-AF65-F5344CB8AC3E}">
        <p14:creationId xmlns:p14="http://schemas.microsoft.com/office/powerpoint/2010/main" val="142464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11D37-7436-5A6E-6ACE-A6EA31D0B8F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B0C5F5F-3051-0928-5C17-411849A6564D}"/>
              </a:ext>
            </a:extLst>
          </p:cNvPr>
          <p:cNvSpPr txBox="1"/>
          <p:nvPr/>
        </p:nvSpPr>
        <p:spPr>
          <a:xfrm>
            <a:off x="680581" y="2842992"/>
            <a:ext cx="5820426" cy="687881"/>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विश्वास का अर्थ है अपेक्षा रखना!</a:t>
            </a:r>
          </a:p>
        </p:txBody>
      </p:sp>
      <p:pic>
        <p:nvPicPr>
          <p:cNvPr id="5" name="Picture 4" descr="A person kneeling on the ground with his hand up to his face&#10;&#10;AI-generated content may be incorrect.">
            <a:extLst>
              <a:ext uri="{FF2B5EF4-FFF2-40B4-BE49-F238E27FC236}">
                <a16:creationId xmlns:a16="http://schemas.microsoft.com/office/drawing/2014/main" id="{E49F5F69-C5BE-0C70-A8BE-503F4B4AB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2659B73-6C0E-AC13-ACC6-A736B00E0C3C}"/>
              </a:ext>
            </a:extLst>
          </p:cNvPr>
          <p:cNvSpPr txBox="1"/>
          <p:nvPr/>
        </p:nvSpPr>
        <p:spPr>
          <a:xfrm>
            <a:off x="680581" y="2538293"/>
            <a:ext cx="6296415" cy="1297278"/>
          </a:xfrm>
          <a:prstGeom prst="rect">
            <a:avLst/>
          </a:prstGeom>
          <a:noFill/>
        </p:spPr>
        <p:txBody>
          <a:bodyPr wrap="square" rtlCol="0">
            <a:spAutoFit/>
          </a:bodyPr>
          <a:lstStyle/>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बाधाएँ (2 कुरिन्थियों 12:7; </a:t>
            </a:r>
            <a:endParaRPr lang="en-US" sz="3600" b="1" dirty="0">
              <a:solidFill>
                <a:schemeClr val="bg1"/>
              </a:solidFill>
              <a:effectLst/>
              <a:latin typeface="Calibri" panose="020F0502020204030204" pitchFamily="34" charset="0"/>
              <a:cs typeface="Calibri" panose="020F0502020204030204" pitchFamily="34" charset="0"/>
            </a:endParaRPr>
          </a:p>
          <a:p>
            <a:pPr>
              <a:lnSpc>
                <a:spcPct val="110000"/>
              </a:lnSpc>
            </a:pPr>
            <a:r>
              <a:rPr lang="hi-IN" sz="3600" b="1" dirty="0">
                <a:solidFill>
                  <a:schemeClr val="bg1"/>
                </a:solidFill>
                <a:effectLst/>
                <a:latin typeface="Calibri" panose="020F0502020204030204" pitchFamily="34" charset="0"/>
                <a:cs typeface="Calibri" panose="020F0502020204030204" pitchFamily="34" charset="0"/>
              </a:rPr>
              <a:t>1 थिस्सलुनीकियों 2:18)</a:t>
            </a:r>
          </a:p>
        </p:txBody>
      </p:sp>
    </p:spTree>
    <p:extLst>
      <p:ext uri="{BB962C8B-B14F-4D97-AF65-F5344CB8AC3E}">
        <p14:creationId xmlns:p14="http://schemas.microsoft.com/office/powerpoint/2010/main" val="2406005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16386</TotalTime>
  <Words>480</Words>
  <Application>Microsoft Macintosh PowerPoint</Application>
  <PresentationFormat>Widescreen</PresentationFormat>
  <Paragraphs>57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3262</cp:revision>
  <dcterms:created xsi:type="dcterms:W3CDTF">2022-04-28T10:27:37Z</dcterms:created>
  <dcterms:modified xsi:type="dcterms:W3CDTF">2026-05-28T08:14:31Z</dcterms:modified>
</cp:coreProperties>
</file>